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sldIdLst>
    <p:sldId id="256" r:id="rId5"/>
  </p:sldIdLst>
  <p:sldSz cx="9072563" cy="203755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5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802DD2-BD62-475B-8B03-9EE6912969EA}" v="1008" dt="2024-10-11T11:54:49.239"/>
    <p1510:client id="{72A91E37-3B20-44F8-8EEC-95B822AFFE9B}" v="2186" dt="2024-10-11T11:53:54.9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Stijl, licht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stheim,Danylo D." userId="ffce5a38-0fbc-4625-8e08-0f1a61de6738" providerId="ADAL" clId="{04802DD2-BD62-475B-8B03-9EE6912969EA}"/>
    <pc:docChg chg="custSel modSld">
      <pc:chgData name="Westheim,Danylo D." userId="ffce5a38-0fbc-4625-8e08-0f1a61de6738" providerId="ADAL" clId="{04802DD2-BD62-475B-8B03-9EE6912969EA}" dt="2024-10-11T11:54:49.239" v="1630" actId="33524"/>
      <pc:docMkLst>
        <pc:docMk/>
      </pc:docMkLst>
      <pc:sldChg chg="modSp mod">
        <pc:chgData name="Westheim,Danylo D." userId="ffce5a38-0fbc-4625-8e08-0f1a61de6738" providerId="ADAL" clId="{04802DD2-BD62-475B-8B03-9EE6912969EA}" dt="2024-10-11T11:54:49.239" v="1630" actId="33524"/>
        <pc:sldMkLst>
          <pc:docMk/>
          <pc:sldMk cId="4128248805" sldId="256"/>
        </pc:sldMkLst>
        <pc:graphicFrameChg chg="mod modGraphic">
          <ac:chgData name="Westheim,Danylo D." userId="ffce5a38-0fbc-4625-8e08-0f1a61de6738" providerId="ADAL" clId="{04802DD2-BD62-475B-8B03-9EE6912969EA}" dt="2024-10-11T11:54:49.239" v="1630" actId="33524"/>
          <ac:graphicFrameMkLst>
            <pc:docMk/>
            <pc:sldMk cId="4128248805" sldId="256"/>
            <ac:graphicFrameMk id="2" creationId="{5A8713CA-D945-5ADA-B98F-021C4BB52FA1}"/>
          </ac:graphicFrameMkLst>
        </pc:graphicFrameChg>
        <pc:picChg chg="mod">
          <ac:chgData name="Westheim,Danylo D." userId="ffce5a38-0fbc-4625-8e08-0f1a61de6738" providerId="ADAL" clId="{04802DD2-BD62-475B-8B03-9EE6912969EA}" dt="2024-10-11T11:30:03.654" v="1618" actId="14100"/>
          <ac:picMkLst>
            <pc:docMk/>
            <pc:sldMk cId="4128248805" sldId="256"/>
            <ac:picMk id="5" creationId="{20896261-5E8C-89DC-47FD-0C79819A98CB}"/>
          </ac:picMkLst>
        </pc:picChg>
        <pc:picChg chg="mod">
          <ac:chgData name="Westheim,Danylo D." userId="ffce5a38-0fbc-4625-8e08-0f1a61de6738" providerId="ADAL" clId="{04802DD2-BD62-475B-8B03-9EE6912969EA}" dt="2024-10-11T11:53:39.345" v="1625" actId="1076"/>
          <ac:picMkLst>
            <pc:docMk/>
            <pc:sldMk cId="4128248805" sldId="256"/>
            <ac:picMk id="1028" creationId="{26EFF335-404A-4360-4342-4DFC875269A6}"/>
          </ac:picMkLst>
        </pc:picChg>
      </pc:sldChg>
    </pc:docChg>
  </pc:docChgLst>
  <pc:docChgLst>
    <pc:chgData name="Caspel,Quinten Q.R. van" userId="S::502399@student.fontys.nl::e5a7ed33-c379-46ee-9ff6-d82c48e4f22c" providerId="AD" clId="Web-{72A91E37-3B20-44F8-8EEC-95B822AFFE9B}"/>
    <pc:docChg chg="modSld">
      <pc:chgData name="Caspel,Quinten Q.R. van" userId="S::502399@student.fontys.nl::e5a7ed33-c379-46ee-9ff6-d82c48e4f22c" providerId="AD" clId="Web-{72A91E37-3B20-44F8-8EEC-95B822AFFE9B}" dt="2024-10-11T11:53:54.920" v="2158"/>
      <pc:docMkLst>
        <pc:docMk/>
      </pc:docMkLst>
      <pc:sldChg chg="modSp">
        <pc:chgData name="Caspel,Quinten Q.R. van" userId="S::502399@student.fontys.nl::e5a7ed33-c379-46ee-9ff6-d82c48e4f22c" providerId="AD" clId="Web-{72A91E37-3B20-44F8-8EEC-95B822AFFE9B}" dt="2024-10-11T11:53:54.920" v="2158"/>
        <pc:sldMkLst>
          <pc:docMk/>
          <pc:sldMk cId="4128248805" sldId="256"/>
        </pc:sldMkLst>
        <pc:graphicFrameChg chg="mod modGraphic">
          <ac:chgData name="Caspel,Quinten Q.R. van" userId="S::502399@student.fontys.nl::e5a7ed33-c379-46ee-9ff6-d82c48e4f22c" providerId="AD" clId="Web-{72A91E37-3B20-44F8-8EEC-95B822AFFE9B}" dt="2024-10-11T11:53:54.920" v="2158"/>
          <ac:graphicFrameMkLst>
            <pc:docMk/>
            <pc:sldMk cId="4128248805" sldId="256"/>
            <ac:graphicFrameMk id="2" creationId="{5A8713CA-D945-5ADA-B98F-021C4BB52FA1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442" y="3334613"/>
            <a:ext cx="7711679" cy="7093715"/>
          </a:xfrm>
        </p:spPr>
        <p:txBody>
          <a:bodyPr anchor="b"/>
          <a:lstStyle>
            <a:lvl1pPr algn="ctr">
              <a:defRPr sz="5953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4071" y="10701889"/>
            <a:ext cx="6804422" cy="4919376"/>
          </a:xfrm>
        </p:spPr>
        <p:txBody>
          <a:bodyPr/>
          <a:lstStyle>
            <a:lvl1pPr marL="0" indent="0" algn="ctr">
              <a:buNone/>
              <a:defRPr sz="2381"/>
            </a:lvl1pPr>
            <a:lvl2pPr marL="453634" indent="0" algn="ctr">
              <a:buNone/>
              <a:defRPr sz="1984"/>
            </a:lvl2pPr>
            <a:lvl3pPr marL="907268" indent="0" algn="ctr">
              <a:buNone/>
              <a:defRPr sz="1786"/>
            </a:lvl3pPr>
            <a:lvl4pPr marL="1360902" indent="0" algn="ctr">
              <a:buNone/>
              <a:defRPr sz="1588"/>
            </a:lvl4pPr>
            <a:lvl5pPr marL="1814535" indent="0" algn="ctr">
              <a:buNone/>
              <a:defRPr sz="1588"/>
            </a:lvl5pPr>
            <a:lvl6pPr marL="2268169" indent="0" algn="ctr">
              <a:buNone/>
              <a:defRPr sz="1588"/>
            </a:lvl6pPr>
            <a:lvl7pPr marL="2721803" indent="0" algn="ctr">
              <a:buNone/>
              <a:defRPr sz="1588"/>
            </a:lvl7pPr>
            <a:lvl8pPr marL="3175437" indent="0" algn="ctr">
              <a:buNone/>
              <a:defRPr sz="1588"/>
            </a:lvl8pPr>
            <a:lvl9pPr marL="3629071" indent="0" algn="ctr">
              <a:buNone/>
              <a:defRPr sz="1588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DD715-9A8E-4DDD-9901-2CA7265DC705}" type="datetimeFigureOut">
              <a:rPr lang="nl-NL" smtClean="0"/>
              <a:t>11-10-2024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0B4E-AF06-4DB0-9233-6C47594EA19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9115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DD715-9A8E-4DDD-9901-2CA7265DC705}" type="datetimeFigureOut">
              <a:rPr lang="nl-NL" smtClean="0"/>
              <a:t>11-10-2024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0B4E-AF06-4DB0-9233-6C47594EA19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959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2554" y="1084810"/>
            <a:ext cx="1956271" cy="1726734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3739" y="1084810"/>
            <a:ext cx="5755407" cy="1726734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DD715-9A8E-4DDD-9901-2CA7265DC705}" type="datetimeFigureOut">
              <a:rPr lang="nl-NL" smtClean="0"/>
              <a:t>11-10-2024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0B4E-AF06-4DB0-9233-6C47594EA19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5548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DD715-9A8E-4DDD-9901-2CA7265DC705}" type="datetimeFigureOut">
              <a:rPr lang="nl-NL" smtClean="0"/>
              <a:t>11-10-2024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0B4E-AF06-4DB0-9233-6C47594EA19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6042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014" y="5079747"/>
            <a:ext cx="7825086" cy="8475667"/>
          </a:xfrm>
        </p:spPr>
        <p:txBody>
          <a:bodyPr anchor="b"/>
          <a:lstStyle>
            <a:lvl1pPr>
              <a:defRPr sz="5953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9014" y="13635597"/>
            <a:ext cx="7825086" cy="4457153"/>
          </a:xfrm>
        </p:spPr>
        <p:txBody>
          <a:bodyPr/>
          <a:lstStyle>
            <a:lvl1pPr marL="0" indent="0">
              <a:buNone/>
              <a:defRPr sz="2381">
                <a:solidFill>
                  <a:schemeClr val="tx1"/>
                </a:solidFill>
              </a:defRPr>
            </a:lvl1pPr>
            <a:lvl2pPr marL="453634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907268" indent="0">
              <a:buNone/>
              <a:defRPr sz="1786">
                <a:solidFill>
                  <a:schemeClr val="tx1">
                    <a:tint val="75000"/>
                  </a:schemeClr>
                </a:solidFill>
              </a:defRPr>
            </a:lvl3pPr>
            <a:lvl4pPr marL="1360902" indent="0">
              <a:buNone/>
              <a:defRPr sz="1588">
                <a:solidFill>
                  <a:schemeClr val="tx1">
                    <a:tint val="75000"/>
                  </a:schemeClr>
                </a:solidFill>
              </a:defRPr>
            </a:lvl4pPr>
            <a:lvl5pPr marL="1814535" indent="0">
              <a:buNone/>
              <a:defRPr sz="1588">
                <a:solidFill>
                  <a:schemeClr val="tx1">
                    <a:tint val="75000"/>
                  </a:schemeClr>
                </a:solidFill>
              </a:defRPr>
            </a:lvl5pPr>
            <a:lvl6pPr marL="2268169" indent="0">
              <a:buNone/>
              <a:defRPr sz="1588">
                <a:solidFill>
                  <a:schemeClr val="tx1">
                    <a:tint val="75000"/>
                  </a:schemeClr>
                </a:solidFill>
              </a:defRPr>
            </a:lvl6pPr>
            <a:lvl7pPr marL="2721803" indent="0">
              <a:buNone/>
              <a:defRPr sz="1588">
                <a:solidFill>
                  <a:schemeClr val="tx1">
                    <a:tint val="75000"/>
                  </a:schemeClr>
                </a:solidFill>
              </a:defRPr>
            </a:lvl7pPr>
            <a:lvl8pPr marL="3175437" indent="0">
              <a:buNone/>
              <a:defRPr sz="1588">
                <a:solidFill>
                  <a:schemeClr val="tx1">
                    <a:tint val="75000"/>
                  </a:schemeClr>
                </a:solidFill>
              </a:defRPr>
            </a:lvl8pPr>
            <a:lvl9pPr marL="3629071" indent="0">
              <a:buNone/>
              <a:defRPr sz="15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DD715-9A8E-4DDD-9901-2CA7265DC705}" type="datetimeFigureOut">
              <a:rPr lang="nl-NL" smtClean="0"/>
              <a:t>11-10-2024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0B4E-AF06-4DB0-9233-6C47594EA19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0138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3739" y="5424050"/>
            <a:ext cx="3855839" cy="1292810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2985" y="5424050"/>
            <a:ext cx="3855839" cy="1292810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DD715-9A8E-4DDD-9901-2CA7265DC705}" type="datetimeFigureOut">
              <a:rPr lang="nl-NL" smtClean="0"/>
              <a:t>11-10-2024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0B4E-AF06-4DB0-9233-6C47594EA19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372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920" y="1084814"/>
            <a:ext cx="7825086" cy="3938334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921" y="4994844"/>
            <a:ext cx="3838119" cy="2447896"/>
          </a:xfrm>
        </p:spPr>
        <p:txBody>
          <a:bodyPr anchor="b"/>
          <a:lstStyle>
            <a:lvl1pPr marL="0" indent="0">
              <a:buNone/>
              <a:defRPr sz="2381" b="1"/>
            </a:lvl1pPr>
            <a:lvl2pPr marL="453634" indent="0">
              <a:buNone/>
              <a:defRPr sz="1984" b="1"/>
            </a:lvl2pPr>
            <a:lvl3pPr marL="907268" indent="0">
              <a:buNone/>
              <a:defRPr sz="1786" b="1"/>
            </a:lvl3pPr>
            <a:lvl4pPr marL="1360902" indent="0">
              <a:buNone/>
              <a:defRPr sz="1588" b="1"/>
            </a:lvl4pPr>
            <a:lvl5pPr marL="1814535" indent="0">
              <a:buNone/>
              <a:defRPr sz="1588" b="1"/>
            </a:lvl5pPr>
            <a:lvl6pPr marL="2268169" indent="0">
              <a:buNone/>
              <a:defRPr sz="1588" b="1"/>
            </a:lvl6pPr>
            <a:lvl7pPr marL="2721803" indent="0">
              <a:buNone/>
              <a:defRPr sz="1588" b="1"/>
            </a:lvl7pPr>
            <a:lvl8pPr marL="3175437" indent="0">
              <a:buNone/>
              <a:defRPr sz="1588" b="1"/>
            </a:lvl8pPr>
            <a:lvl9pPr marL="3629071" indent="0">
              <a:buNone/>
              <a:defRPr sz="1588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921" y="7442740"/>
            <a:ext cx="3838119" cy="1094715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92986" y="4994844"/>
            <a:ext cx="3857021" cy="2447896"/>
          </a:xfrm>
        </p:spPr>
        <p:txBody>
          <a:bodyPr anchor="b"/>
          <a:lstStyle>
            <a:lvl1pPr marL="0" indent="0">
              <a:buNone/>
              <a:defRPr sz="2381" b="1"/>
            </a:lvl1pPr>
            <a:lvl2pPr marL="453634" indent="0">
              <a:buNone/>
              <a:defRPr sz="1984" b="1"/>
            </a:lvl2pPr>
            <a:lvl3pPr marL="907268" indent="0">
              <a:buNone/>
              <a:defRPr sz="1786" b="1"/>
            </a:lvl3pPr>
            <a:lvl4pPr marL="1360902" indent="0">
              <a:buNone/>
              <a:defRPr sz="1588" b="1"/>
            </a:lvl4pPr>
            <a:lvl5pPr marL="1814535" indent="0">
              <a:buNone/>
              <a:defRPr sz="1588" b="1"/>
            </a:lvl5pPr>
            <a:lvl6pPr marL="2268169" indent="0">
              <a:buNone/>
              <a:defRPr sz="1588" b="1"/>
            </a:lvl6pPr>
            <a:lvl7pPr marL="2721803" indent="0">
              <a:buNone/>
              <a:defRPr sz="1588" b="1"/>
            </a:lvl7pPr>
            <a:lvl8pPr marL="3175437" indent="0">
              <a:buNone/>
              <a:defRPr sz="1588" b="1"/>
            </a:lvl8pPr>
            <a:lvl9pPr marL="3629071" indent="0">
              <a:buNone/>
              <a:defRPr sz="1588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2986" y="7442740"/>
            <a:ext cx="3857021" cy="1094715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DD715-9A8E-4DDD-9901-2CA7265DC705}" type="datetimeFigureOut">
              <a:rPr lang="nl-NL" smtClean="0"/>
              <a:t>11-10-2024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0B4E-AF06-4DB0-9233-6C47594EA19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8042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DD715-9A8E-4DDD-9901-2CA7265DC705}" type="datetimeFigureOut">
              <a:rPr lang="nl-NL" smtClean="0"/>
              <a:t>11-10-2024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0B4E-AF06-4DB0-9233-6C47594EA19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2802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DD715-9A8E-4DDD-9901-2CA7265DC705}" type="datetimeFigureOut">
              <a:rPr lang="nl-NL" smtClean="0"/>
              <a:t>11-10-2024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0B4E-AF06-4DB0-9233-6C47594EA19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64347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920" y="1358371"/>
            <a:ext cx="2926138" cy="4754298"/>
          </a:xfrm>
        </p:spPr>
        <p:txBody>
          <a:bodyPr anchor="b"/>
          <a:lstStyle>
            <a:lvl1pPr>
              <a:defRPr sz="3175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7021" y="2933708"/>
            <a:ext cx="4592985" cy="14479856"/>
          </a:xfrm>
        </p:spPr>
        <p:txBody>
          <a:bodyPr/>
          <a:lstStyle>
            <a:lvl1pPr>
              <a:defRPr sz="3175"/>
            </a:lvl1pPr>
            <a:lvl2pPr>
              <a:defRPr sz="2778"/>
            </a:lvl2pPr>
            <a:lvl3pPr>
              <a:defRPr sz="2381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920" y="6112669"/>
            <a:ext cx="2926138" cy="11324475"/>
          </a:xfrm>
        </p:spPr>
        <p:txBody>
          <a:bodyPr/>
          <a:lstStyle>
            <a:lvl1pPr marL="0" indent="0">
              <a:buNone/>
              <a:defRPr sz="1588"/>
            </a:lvl1pPr>
            <a:lvl2pPr marL="453634" indent="0">
              <a:buNone/>
              <a:defRPr sz="1389"/>
            </a:lvl2pPr>
            <a:lvl3pPr marL="907268" indent="0">
              <a:buNone/>
              <a:defRPr sz="1191"/>
            </a:lvl3pPr>
            <a:lvl4pPr marL="1360902" indent="0">
              <a:buNone/>
              <a:defRPr sz="992"/>
            </a:lvl4pPr>
            <a:lvl5pPr marL="1814535" indent="0">
              <a:buNone/>
              <a:defRPr sz="992"/>
            </a:lvl5pPr>
            <a:lvl6pPr marL="2268169" indent="0">
              <a:buNone/>
              <a:defRPr sz="992"/>
            </a:lvl6pPr>
            <a:lvl7pPr marL="2721803" indent="0">
              <a:buNone/>
              <a:defRPr sz="992"/>
            </a:lvl7pPr>
            <a:lvl8pPr marL="3175437" indent="0">
              <a:buNone/>
              <a:defRPr sz="992"/>
            </a:lvl8pPr>
            <a:lvl9pPr marL="3629071" indent="0">
              <a:buNone/>
              <a:defRPr sz="992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DD715-9A8E-4DDD-9901-2CA7265DC705}" type="datetimeFigureOut">
              <a:rPr lang="nl-NL" smtClean="0"/>
              <a:t>11-10-2024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0B4E-AF06-4DB0-9233-6C47594EA19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078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920" y="1358371"/>
            <a:ext cx="2926138" cy="4754298"/>
          </a:xfrm>
        </p:spPr>
        <p:txBody>
          <a:bodyPr anchor="b"/>
          <a:lstStyle>
            <a:lvl1pPr>
              <a:defRPr sz="3175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57021" y="2933708"/>
            <a:ext cx="4592985" cy="14479856"/>
          </a:xfrm>
        </p:spPr>
        <p:txBody>
          <a:bodyPr anchor="t"/>
          <a:lstStyle>
            <a:lvl1pPr marL="0" indent="0">
              <a:buNone/>
              <a:defRPr sz="3175"/>
            </a:lvl1pPr>
            <a:lvl2pPr marL="453634" indent="0">
              <a:buNone/>
              <a:defRPr sz="2778"/>
            </a:lvl2pPr>
            <a:lvl3pPr marL="907268" indent="0">
              <a:buNone/>
              <a:defRPr sz="2381"/>
            </a:lvl3pPr>
            <a:lvl4pPr marL="1360902" indent="0">
              <a:buNone/>
              <a:defRPr sz="1984"/>
            </a:lvl4pPr>
            <a:lvl5pPr marL="1814535" indent="0">
              <a:buNone/>
              <a:defRPr sz="1984"/>
            </a:lvl5pPr>
            <a:lvl6pPr marL="2268169" indent="0">
              <a:buNone/>
              <a:defRPr sz="1984"/>
            </a:lvl6pPr>
            <a:lvl7pPr marL="2721803" indent="0">
              <a:buNone/>
              <a:defRPr sz="1984"/>
            </a:lvl7pPr>
            <a:lvl8pPr marL="3175437" indent="0">
              <a:buNone/>
              <a:defRPr sz="1984"/>
            </a:lvl8pPr>
            <a:lvl9pPr marL="3629071" indent="0">
              <a:buNone/>
              <a:defRPr sz="1984"/>
            </a:lvl9pPr>
          </a:lstStyle>
          <a:p>
            <a:r>
              <a:rPr lang="nl-NL"/>
              <a:t>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920" y="6112669"/>
            <a:ext cx="2926138" cy="11324475"/>
          </a:xfrm>
        </p:spPr>
        <p:txBody>
          <a:bodyPr/>
          <a:lstStyle>
            <a:lvl1pPr marL="0" indent="0">
              <a:buNone/>
              <a:defRPr sz="1588"/>
            </a:lvl1pPr>
            <a:lvl2pPr marL="453634" indent="0">
              <a:buNone/>
              <a:defRPr sz="1389"/>
            </a:lvl2pPr>
            <a:lvl3pPr marL="907268" indent="0">
              <a:buNone/>
              <a:defRPr sz="1191"/>
            </a:lvl3pPr>
            <a:lvl4pPr marL="1360902" indent="0">
              <a:buNone/>
              <a:defRPr sz="992"/>
            </a:lvl4pPr>
            <a:lvl5pPr marL="1814535" indent="0">
              <a:buNone/>
              <a:defRPr sz="992"/>
            </a:lvl5pPr>
            <a:lvl6pPr marL="2268169" indent="0">
              <a:buNone/>
              <a:defRPr sz="992"/>
            </a:lvl6pPr>
            <a:lvl7pPr marL="2721803" indent="0">
              <a:buNone/>
              <a:defRPr sz="992"/>
            </a:lvl7pPr>
            <a:lvl8pPr marL="3175437" indent="0">
              <a:buNone/>
              <a:defRPr sz="992"/>
            </a:lvl8pPr>
            <a:lvl9pPr marL="3629071" indent="0">
              <a:buNone/>
              <a:defRPr sz="992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DD715-9A8E-4DDD-9901-2CA7265DC705}" type="datetimeFigureOut">
              <a:rPr lang="nl-NL" smtClean="0"/>
              <a:t>11-10-2024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0B4E-AF06-4DB0-9233-6C47594EA19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7979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739" y="1084814"/>
            <a:ext cx="7825086" cy="3938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739" y="5424050"/>
            <a:ext cx="7825086" cy="129281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3739" y="18885133"/>
            <a:ext cx="2041327" cy="1084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DD715-9A8E-4DDD-9901-2CA7265DC705}" type="datetimeFigureOut">
              <a:rPr lang="nl-NL" smtClean="0"/>
              <a:t>11-10-2024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05287" y="18885133"/>
            <a:ext cx="3061990" cy="1084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07497" y="18885133"/>
            <a:ext cx="2041327" cy="1084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50B4E-AF06-4DB0-9233-6C47594EA19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0222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07268" rtl="0" eaLnBrk="1" latinLnBrk="0" hangingPunct="1">
        <a:lnSpc>
          <a:spcPct val="90000"/>
        </a:lnSpc>
        <a:spcBef>
          <a:spcPct val="0"/>
        </a:spcBef>
        <a:buNone/>
        <a:defRPr sz="436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6817" indent="-226817" algn="l" defTabSz="907268" rtl="0" eaLnBrk="1" latinLnBrk="0" hangingPunct="1">
        <a:lnSpc>
          <a:spcPct val="90000"/>
        </a:lnSpc>
        <a:spcBef>
          <a:spcPts val="992"/>
        </a:spcBef>
        <a:buFont typeface="Arial" panose="020B0604020202020204" pitchFamily="34" charset="0"/>
        <a:buChar char="•"/>
        <a:defRPr sz="2778" kern="1200">
          <a:solidFill>
            <a:schemeClr val="tx1"/>
          </a:solidFill>
          <a:latin typeface="+mn-lt"/>
          <a:ea typeface="+mn-ea"/>
          <a:cs typeface="+mn-cs"/>
        </a:defRPr>
      </a:lvl1pPr>
      <a:lvl2pPr marL="680451" indent="-226817" algn="l" defTabSz="907268" rtl="0" eaLnBrk="1" latinLnBrk="0" hangingPunct="1">
        <a:lnSpc>
          <a:spcPct val="90000"/>
        </a:lnSpc>
        <a:spcBef>
          <a:spcPts val="496"/>
        </a:spcBef>
        <a:buFont typeface="Arial" panose="020B0604020202020204" pitchFamily="34" charset="0"/>
        <a:buChar char="•"/>
        <a:defRPr sz="2381" kern="1200">
          <a:solidFill>
            <a:schemeClr val="tx1"/>
          </a:solidFill>
          <a:latin typeface="+mn-lt"/>
          <a:ea typeface="+mn-ea"/>
          <a:cs typeface="+mn-cs"/>
        </a:defRPr>
      </a:lvl2pPr>
      <a:lvl3pPr marL="1134085" indent="-226817" algn="l" defTabSz="907268" rtl="0" eaLnBrk="1" latinLnBrk="0" hangingPunct="1">
        <a:lnSpc>
          <a:spcPct val="90000"/>
        </a:lnSpc>
        <a:spcBef>
          <a:spcPts val="496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87718" indent="-226817" algn="l" defTabSz="907268" rtl="0" eaLnBrk="1" latinLnBrk="0" hangingPunct="1">
        <a:lnSpc>
          <a:spcPct val="90000"/>
        </a:lnSpc>
        <a:spcBef>
          <a:spcPts val="496"/>
        </a:spcBef>
        <a:buFont typeface="Arial" panose="020B0604020202020204" pitchFamily="34" charset="0"/>
        <a:buChar char="•"/>
        <a:defRPr sz="1786" kern="1200">
          <a:solidFill>
            <a:schemeClr val="tx1"/>
          </a:solidFill>
          <a:latin typeface="+mn-lt"/>
          <a:ea typeface="+mn-ea"/>
          <a:cs typeface="+mn-cs"/>
        </a:defRPr>
      </a:lvl4pPr>
      <a:lvl5pPr marL="2041352" indent="-226817" algn="l" defTabSz="907268" rtl="0" eaLnBrk="1" latinLnBrk="0" hangingPunct="1">
        <a:lnSpc>
          <a:spcPct val="90000"/>
        </a:lnSpc>
        <a:spcBef>
          <a:spcPts val="496"/>
        </a:spcBef>
        <a:buFont typeface="Arial" panose="020B0604020202020204" pitchFamily="34" charset="0"/>
        <a:buChar char="•"/>
        <a:defRPr sz="1786" kern="1200">
          <a:solidFill>
            <a:schemeClr val="tx1"/>
          </a:solidFill>
          <a:latin typeface="+mn-lt"/>
          <a:ea typeface="+mn-ea"/>
          <a:cs typeface="+mn-cs"/>
        </a:defRPr>
      </a:lvl5pPr>
      <a:lvl6pPr marL="2494986" indent="-226817" algn="l" defTabSz="907268" rtl="0" eaLnBrk="1" latinLnBrk="0" hangingPunct="1">
        <a:lnSpc>
          <a:spcPct val="90000"/>
        </a:lnSpc>
        <a:spcBef>
          <a:spcPts val="496"/>
        </a:spcBef>
        <a:buFont typeface="Arial" panose="020B0604020202020204" pitchFamily="34" charset="0"/>
        <a:buChar char="•"/>
        <a:defRPr sz="1786" kern="1200">
          <a:solidFill>
            <a:schemeClr val="tx1"/>
          </a:solidFill>
          <a:latin typeface="+mn-lt"/>
          <a:ea typeface="+mn-ea"/>
          <a:cs typeface="+mn-cs"/>
        </a:defRPr>
      </a:lvl6pPr>
      <a:lvl7pPr marL="2948620" indent="-226817" algn="l" defTabSz="907268" rtl="0" eaLnBrk="1" latinLnBrk="0" hangingPunct="1">
        <a:lnSpc>
          <a:spcPct val="90000"/>
        </a:lnSpc>
        <a:spcBef>
          <a:spcPts val="496"/>
        </a:spcBef>
        <a:buFont typeface="Arial" panose="020B0604020202020204" pitchFamily="34" charset="0"/>
        <a:buChar char="•"/>
        <a:defRPr sz="1786" kern="1200">
          <a:solidFill>
            <a:schemeClr val="tx1"/>
          </a:solidFill>
          <a:latin typeface="+mn-lt"/>
          <a:ea typeface="+mn-ea"/>
          <a:cs typeface="+mn-cs"/>
        </a:defRPr>
      </a:lvl7pPr>
      <a:lvl8pPr marL="3402254" indent="-226817" algn="l" defTabSz="907268" rtl="0" eaLnBrk="1" latinLnBrk="0" hangingPunct="1">
        <a:lnSpc>
          <a:spcPct val="90000"/>
        </a:lnSpc>
        <a:spcBef>
          <a:spcPts val="496"/>
        </a:spcBef>
        <a:buFont typeface="Arial" panose="020B0604020202020204" pitchFamily="34" charset="0"/>
        <a:buChar char="•"/>
        <a:defRPr sz="1786" kern="1200">
          <a:solidFill>
            <a:schemeClr val="tx1"/>
          </a:solidFill>
          <a:latin typeface="+mn-lt"/>
          <a:ea typeface="+mn-ea"/>
          <a:cs typeface="+mn-cs"/>
        </a:defRPr>
      </a:lvl8pPr>
      <a:lvl9pPr marL="3855888" indent="-226817" algn="l" defTabSz="907268" rtl="0" eaLnBrk="1" latinLnBrk="0" hangingPunct="1">
        <a:lnSpc>
          <a:spcPct val="90000"/>
        </a:lnSpc>
        <a:spcBef>
          <a:spcPts val="496"/>
        </a:spcBef>
        <a:buFont typeface="Arial" panose="020B0604020202020204" pitchFamily="34" charset="0"/>
        <a:buChar char="•"/>
        <a:defRPr sz="17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07268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1pPr>
      <a:lvl2pPr marL="453634" algn="l" defTabSz="907268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2pPr>
      <a:lvl3pPr marL="907268" algn="l" defTabSz="907268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3pPr>
      <a:lvl4pPr marL="1360902" algn="l" defTabSz="907268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5" algn="l" defTabSz="907268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5pPr>
      <a:lvl6pPr marL="2268169" algn="l" defTabSz="907268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6pPr>
      <a:lvl7pPr marL="2721803" algn="l" defTabSz="907268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7" algn="l" defTabSz="907268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8pPr>
      <a:lvl9pPr marL="3629071" algn="l" defTabSz="907268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20896261-5E8C-89DC-47FD-0C79819A98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3906" y="0"/>
            <a:ext cx="9086469" cy="5216724"/>
          </a:xfrm>
          <a:prstGeom prst="rect">
            <a:avLst/>
          </a:prstGeom>
        </p:spPr>
      </p:pic>
      <p:pic>
        <p:nvPicPr>
          <p:cNvPr id="9" name="Graphic 8" descr="Zakelijke groei silhouet">
            <a:extLst>
              <a:ext uri="{FF2B5EF4-FFF2-40B4-BE49-F238E27FC236}">
                <a16:creationId xmlns:a16="http://schemas.microsoft.com/office/drawing/2014/main" id="{9CEBA0E1-D5F0-8DAA-77A6-B1FC9594C9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08200" y="10691184"/>
            <a:ext cx="5964363" cy="5964363"/>
          </a:xfrm>
          <a:prstGeom prst="rect">
            <a:avLst/>
          </a:prstGeom>
        </p:spPr>
      </p:pic>
      <p:graphicFrame>
        <p:nvGraphicFramePr>
          <p:cNvPr id="2" name="Tabel 11">
            <a:extLst>
              <a:ext uri="{FF2B5EF4-FFF2-40B4-BE49-F238E27FC236}">
                <a16:creationId xmlns:a16="http://schemas.microsoft.com/office/drawing/2014/main" id="{5A8713CA-D945-5ADA-B98F-021C4BB52F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2855734"/>
              </p:ext>
            </p:extLst>
          </p:nvPr>
        </p:nvGraphicFramePr>
        <p:xfrm>
          <a:off x="0" y="5216724"/>
          <a:ext cx="9072562" cy="12469369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3669585">
                  <a:extLst>
                    <a:ext uri="{9D8B030D-6E8A-4147-A177-3AD203B41FA5}">
                      <a16:colId xmlns:a16="http://schemas.microsoft.com/office/drawing/2014/main" val="3389760633"/>
                    </a:ext>
                  </a:extLst>
                </a:gridCol>
                <a:gridCol w="3459911">
                  <a:extLst>
                    <a:ext uri="{9D8B030D-6E8A-4147-A177-3AD203B41FA5}">
                      <a16:colId xmlns:a16="http://schemas.microsoft.com/office/drawing/2014/main" val="571443761"/>
                    </a:ext>
                  </a:extLst>
                </a:gridCol>
                <a:gridCol w="1943066">
                  <a:extLst>
                    <a:ext uri="{9D8B030D-6E8A-4147-A177-3AD203B41FA5}">
                      <a16:colId xmlns:a16="http://schemas.microsoft.com/office/drawing/2014/main" val="4139697860"/>
                    </a:ext>
                  </a:extLst>
                </a:gridCol>
              </a:tblGrid>
              <a:tr h="896533">
                <a:tc>
                  <a:txBody>
                    <a:bodyPr/>
                    <a:lstStyle/>
                    <a:p>
                      <a:pPr marL="0" marR="0" lvl="0" indent="0" algn="l" defTabSz="6804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b="1" kern="1200" noProof="0">
                          <a:solidFill>
                            <a:schemeClr val="tx1"/>
                          </a:solidFill>
                        </a:rPr>
                        <a:t>CONSIDER to AGREE on</a:t>
                      </a:r>
                      <a:r>
                        <a:rPr lang="en-GB" sz="1300" b="0" u="none" strike="noStrike" kern="1200" baseline="0" noProof="0">
                          <a:solidFill>
                            <a:schemeClr val="tx1"/>
                          </a:solidFill>
                        </a:rPr>
                        <a:t>	</a:t>
                      </a:r>
                    </a:p>
                    <a:p>
                      <a:endParaRPr lang="en-GB" sz="1700" noProof="0"/>
                    </a:p>
                  </a:txBody>
                  <a:tcPr marL="88391" marR="88391" marT="44196" marB="4419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noProof="0"/>
                        <a:t>Agreements</a:t>
                      </a:r>
                    </a:p>
                  </a:txBody>
                  <a:tcPr marL="88391" marR="88391" marT="44196" marB="441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noProof="0"/>
                        <a:t>If needed, how do we correct each other?</a:t>
                      </a:r>
                    </a:p>
                  </a:txBody>
                  <a:tcPr marL="88391" marR="88391" marT="44196" marB="441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5320663"/>
                  </a:ext>
                </a:extLst>
              </a:tr>
              <a:tr h="2510606">
                <a:tc>
                  <a:txBody>
                    <a:bodyPr/>
                    <a:lstStyle/>
                    <a:p>
                      <a:r>
                        <a:rPr lang="nl-NL" sz="1200" b="0" u="none" strike="noStrike" kern="1200" baseline="0">
                          <a:solidFill>
                            <a:schemeClr val="dk1"/>
                          </a:solidFill>
                        </a:rPr>
                        <a:t>TIME</a:t>
                      </a:r>
                    </a:p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200" b="0" u="none" strike="noStrike" kern="1200" baseline="0">
                          <a:solidFill>
                            <a:schemeClr val="dk1"/>
                          </a:solidFill>
                        </a:rPr>
                        <a:t>When should we meet as a team?</a:t>
                      </a:r>
                    </a:p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200" b="0" u="none" strike="noStrike" kern="1200" baseline="0">
                          <a:solidFill>
                            <a:schemeClr val="dk1"/>
                          </a:solidFill>
                        </a:rPr>
                        <a:t>How do we set up deadlines?</a:t>
                      </a:r>
                    </a:p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200" b="0" u="none" strike="noStrike" kern="1200" baseline="0">
                          <a:solidFill>
                            <a:schemeClr val="dk1"/>
                          </a:solidFill>
                        </a:rPr>
                        <a:t>How do we  remind ourselves to stick to the planning we created?</a:t>
                      </a:r>
                      <a:r>
                        <a:rPr lang="en-US" sz="1300" b="0" u="none" strike="noStrike" kern="1200" baseline="0">
                          <a:solidFill>
                            <a:schemeClr val="dk1"/>
                          </a:solidFill>
                        </a:rPr>
                        <a:t>	</a:t>
                      </a:r>
                      <a:endParaRPr lang="nl-NL" sz="1700"/>
                    </a:p>
                  </a:txBody>
                  <a:tcPr marL="88391" marR="88391" marT="44196" marB="4419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en-US" sz="1200" noProof="0"/>
                        <a:t>If something is hindering you from showing up to school, make sure to let the team know </a:t>
                      </a:r>
                      <a:r>
                        <a:rPr lang="en-US" sz="1200" u="sng" noProof="0"/>
                        <a:t>on time!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200" u="none" noProof="0"/>
                        <a:t>The baseline for meeting is daily, however, if something unexpected happens, then make sure to follow agreement #1.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200" u="none" noProof="0"/>
                        <a:t>Deadlines are discussed and set at the beginning of the week -&gt; Monday morning 10 AM. All teammates are expected to adhere to their roles and set deadlines.</a:t>
                      </a:r>
                    </a:p>
                    <a:p>
                      <a:pPr marL="0" indent="0">
                        <a:buNone/>
                      </a:pPr>
                      <a:endParaRPr lang="en-US" sz="1200" u="none" noProof="0"/>
                    </a:p>
                    <a:p>
                      <a:endParaRPr lang="nl-NL" sz="1200"/>
                    </a:p>
                  </a:txBody>
                  <a:tcPr marL="88391" marR="88391" marT="44196" marB="441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noProof="0"/>
                        <a:t>Remind each other of the deadlines if you notice someone’s stuck or falling behind in their task.</a:t>
                      </a:r>
                    </a:p>
                    <a:p>
                      <a:r>
                        <a:rPr lang="en-US" sz="1200" noProof="0"/>
                        <a:t>-&gt; Figure out a solution together to prevent falling behind in the project.</a:t>
                      </a:r>
                    </a:p>
                  </a:txBody>
                  <a:tcPr marL="88391" marR="88391" marT="44196" marB="441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81129031"/>
                  </a:ext>
                </a:extLst>
              </a:tr>
              <a:tr h="2729236">
                <a:tc>
                  <a:txBody>
                    <a:bodyPr/>
                    <a:lstStyle/>
                    <a:p>
                      <a:pPr marL="0" algn="l" defTabSz="907268" rtl="0" eaLnBrk="1" latinLnBrk="0" hangingPunct="1"/>
                      <a:r>
                        <a:rPr lang="nl-NL" sz="1200" b="0" u="none" strike="noStrike" kern="1200" baseline="0">
                          <a:solidFill>
                            <a:schemeClr val="dk1"/>
                          </a:solidFill>
                        </a:rPr>
                        <a:t>DECISION MAKING</a:t>
                      </a:r>
                    </a:p>
                    <a:p>
                      <a:pPr marL="171450" indent="-171450" algn="l" defTabSz="907268" rtl="0" eaLnBrk="1" latinLnBrk="0" hangingPunct="1">
                        <a:buFont typeface="Arial"/>
                        <a:buChar char="•"/>
                      </a:pPr>
                      <a:r>
                        <a:rPr lang="en-US" sz="1200" b="0" u="none" strike="noStrike" kern="1200" baseline="0">
                          <a:solidFill>
                            <a:schemeClr val="dk1"/>
                          </a:solidFill>
                        </a:rPr>
                        <a:t>How do we decide who makes what in a way that balances the workload and learning outcome content?</a:t>
                      </a:r>
                    </a:p>
                    <a:p>
                      <a:pPr marL="171450" lvl="0" indent="-171450" algn="l" defTabSz="907268">
                        <a:buFont typeface="Arial"/>
                        <a:buChar char="•"/>
                      </a:pPr>
                      <a:r>
                        <a:rPr lang="en-US" sz="1200" b="0" u="none" strike="noStrike" kern="1200" baseline="0">
                          <a:solidFill>
                            <a:schemeClr val="dk1"/>
                          </a:solidFill>
                        </a:rPr>
                        <a:t>How do we decide what good decisions are for our project / How did we make strong decisions that each team member (at least somewhat) agrees with?</a:t>
                      </a:r>
                      <a:endParaRPr lang="en-US"/>
                    </a:p>
                    <a:p>
                      <a:pPr marL="171450" lvl="0" indent="-171450" algn="l" defTabSz="907268">
                        <a:buFont typeface="Arial"/>
                        <a:buChar char="•"/>
                      </a:pPr>
                      <a:r>
                        <a:rPr lang="en-US" sz="1200" b="0" u="none" strike="noStrike" kern="1200" baseline="0">
                          <a:solidFill>
                            <a:schemeClr val="dk1"/>
                          </a:solidFill>
                        </a:rPr>
                        <a:t>If most of the team agrees with a decision, online or offline, the decision is confirmed / set in motion.</a:t>
                      </a:r>
                      <a:endParaRPr lang="nl-NL" sz="1200" b="0" u="none" strike="noStrike" kern="1200" baseline="0">
                        <a:solidFill>
                          <a:schemeClr val="dk1"/>
                        </a:solidFill>
                      </a:endParaRPr>
                    </a:p>
                  </a:txBody>
                  <a:tcPr marL="88391" marR="88391" marT="44196" marB="4419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en-US" sz="1200" noProof="0"/>
                        <a:t>If present, you are expected to participate in decision-making “meetings”. (TIME #3)</a:t>
                      </a:r>
                      <a:br>
                        <a:rPr lang="en-US" sz="1200" noProof="0"/>
                      </a:b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(-&gt; Present also means online (meetings) These shouldn’t take longer than 30 minutes.)</a:t>
                      </a:r>
                    </a:p>
                    <a:p>
                      <a:pPr marL="228600" lvl="0" indent="-228600">
                        <a:buAutoNum type="arabicPeriod"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If absent you will not (initially) be included in the decisions made that day unless open to live communication. -&gt; If you already had a task beforehand or during, you are expected to keep working on that until the task is finished.</a:t>
                      </a:r>
                      <a:endParaRPr lang="nl-NL"/>
                    </a:p>
                    <a:p>
                      <a:pPr marL="0" lvl="0" indent="0">
                        <a:buNone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- Done? Ask team for your new task.</a:t>
                      </a:r>
                      <a:endParaRPr lang="en-US"/>
                    </a:p>
                    <a:p>
                      <a:endParaRPr lang="nl-NL" sz="1200"/>
                    </a:p>
                    <a:p>
                      <a:endParaRPr lang="nl-NL" sz="1200"/>
                    </a:p>
                  </a:txBody>
                  <a:tcPr marL="88391" marR="88391" marT="44196" marB="441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nl-NL" sz="1200"/>
                    </a:p>
                  </a:txBody>
                  <a:tcPr marL="88391" marR="88391" marT="44196" marB="441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10818632"/>
                  </a:ext>
                </a:extLst>
              </a:tr>
              <a:tr h="3166497">
                <a:tc>
                  <a:txBody>
                    <a:bodyPr/>
                    <a:lstStyle/>
                    <a:p>
                      <a:r>
                        <a:rPr lang="nl-NL" sz="1200" b="0" u="none" strike="noStrike" kern="1200" baseline="0">
                          <a:solidFill>
                            <a:schemeClr val="dk1"/>
                          </a:solidFill>
                        </a:rPr>
                        <a:t>PARTICIPATION</a:t>
                      </a:r>
                    </a:p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200" b="0" u="none" strike="noStrike" kern="1200" baseline="0">
                          <a:solidFill>
                            <a:schemeClr val="dk1"/>
                          </a:solidFill>
                        </a:rPr>
                        <a:t>How do we ensure everyone shows equal participation and contribution to the project?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1200" b="0" u="none" strike="noStrike" kern="1200" baseline="0">
                          <a:solidFill>
                            <a:schemeClr val="dk1"/>
                          </a:solidFill>
                        </a:rPr>
                        <a:t>How are we going to keep everybody is up-to-date to ensure active participation?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1200" b="0" u="none" strike="noStrike" kern="1200" baseline="0">
                          <a:solidFill>
                            <a:schemeClr val="dk1"/>
                          </a:solidFill>
                        </a:rPr>
                        <a:t>How do we keep everyone motivated to keep working on the project?</a:t>
                      </a:r>
                    </a:p>
                    <a:p>
                      <a:pPr lvl="0">
                        <a:buNone/>
                      </a:pPr>
                      <a:endParaRPr lang="en-US" sz="1200" b="0" u="none" strike="noStrike" kern="1200" baseline="0">
                        <a:solidFill>
                          <a:schemeClr val="dk1"/>
                        </a:solidFill>
                      </a:endParaRPr>
                    </a:p>
                  </a:txBody>
                  <a:tcPr marL="88391" marR="88391" marT="44196" marB="4419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en-US" sz="1200" noProof="0"/>
                        <a:t>Clear communication is key. This also counts as active participation as this will keep you updated and makes sure you're not dealing with a  too big workload.</a:t>
                      </a:r>
                    </a:p>
                    <a:p>
                      <a:pPr marL="228600" lvl="0" indent="-228600">
                        <a:buAutoNum type="arabicPeriod"/>
                      </a:pPr>
                      <a:r>
                        <a:rPr lang="en-US" sz="1200" noProof="0"/>
                        <a:t>By using Trello and checking  this in the morning, everyone is up to date in their respective tasks.</a:t>
                      </a:r>
                      <a:br>
                        <a:rPr lang="en-US" sz="1200" noProof="0"/>
                      </a:br>
                      <a:r>
                        <a:rPr lang="en-US" sz="1200" noProof="0"/>
                        <a:t>-&gt; Ties into the meeting on Monday morning, 10 A.M</a:t>
                      </a:r>
                    </a:p>
                    <a:p>
                      <a:pPr marL="228600" lvl="0" indent="-228600">
                        <a:buAutoNum type="arabicPeriod"/>
                      </a:pPr>
                      <a:r>
                        <a:rPr lang="en-US" sz="1200" noProof="0"/>
                        <a:t>To ensure a fun and not too serious team dynamic, we make sure to take breaks and keep ourselves from getting too stressed out about our tasks /workload.</a:t>
                      </a:r>
                    </a:p>
                    <a:p>
                      <a:endParaRPr lang="nl-NL" sz="1200"/>
                    </a:p>
                    <a:p>
                      <a:endParaRPr lang="nl-NL" sz="1200"/>
                    </a:p>
                  </a:txBody>
                  <a:tcPr marL="88391" marR="88391" marT="44196" marB="441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nl-NL" sz="1200"/>
                    </a:p>
                  </a:txBody>
                  <a:tcPr marL="88391" marR="88391" marT="44196" marB="441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22520423"/>
                  </a:ext>
                </a:extLst>
              </a:tr>
              <a:tr h="3166497">
                <a:tc>
                  <a:txBody>
                    <a:bodyPr/>
                    <a:lstStyle/>
                    <a:p>
                      <a:r>
                        <a:rPr lang="en-US" sz="1200" b="0" u="none" strike="noStrike" kern="1200" baseline="0" noProof="0">
                          <a:solidFill>
                            <a:schemeClr val="dk1"/>
                          </a:solidFill>
                        </a:rPr>
                        <a:t>EXPECTATIONS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1200" b="0" u="none" strike="noStrike" kern="1200" baseline="0" noProof="0">
                          <a:solidFill>
                            <a:schemeClr val="dk1"/>
                          </a:solidFill>
                        </a:rPr>
                        <a:t>How do we create a baseline for expectations within the group?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1200" b="0" u="none" strike="noStrike" kern="1200" baseline="0" noProof="0">
                          <a:solidFill>
                            <a:schemeClr val="dk1"/>
                          </a:solidFill>
                        </a:rPr>
                        <a:t>What do we expect the quality of our work to be?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1200" b="0" u="none" strike="noStrike" kern="1200" baseline="0" noProof="0">
                          <a:solidFill>
                            <a:schemeClr val="dk1"/>
                          </a:solidFill>
                        </a:rPr>
                        <a:t>What do we expect from the group in terms of communication?</a:t>
                      </a:r>
                    </a:p>
                    <a:p>
                      <a:pPr lvl="0">
                        <a:buNone/>
                      </a:pPr>
                      <a:endParaRPr lang="en-US" sz="1200" b="0" u="none" strike="noStrike" kern="1200" baseline="0" noProof="0">
                        <a:solidFill>
                          <a:schemeClr val="dk1"/>
                        </a:solidFill>
                      </a:endParaRPr>
                    </a:p>
                  </a:txBody>
                  <a:tcPr marL="88391" marR="88391" marT="44196" marB="4419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en-US" sz="1200" noProof="0"/>
                        <a:t>Everybody is expected to adhere to the team charter, to take their work seriously and to finish their work on set deadlines.</a:t>
                      </a:r>
                    </a:p>
                    <a:p>
                      <a:pPr marL="228600" lvl="0" indent="-228600">
                        <a:buAutoNum type="arabicPeriod"/>
                      </a:pPr>
                      <a:r>
                        <a:rPr lang="en-US" sz="1200" noProof="0"/>
                        <a:t>If the delivered work is not up to standard of the rest of the previously delivered work, a feedback session will be held to improve the quality of the work.</a:t>
                      </a:r>
                    </a:p>
                    <a:p>
                      <a:pPr marL="228600" lvl="0" indent="-228600">
                        <a:buAutoNum type="arabicPeriod"/>
                      </a:pPr>
                      <a:r>
                        <a:rPr lang="en-US" sz="1200" noProof="0"/>
                        <a:t>You are expected to keep open communication to talk out anything that might be bothering you (in a professional manner!) and to be at school, when possible, to make sure communication is as clear as possible.</a:t>
                      </a:r>
                    </a:p>
                    <a:p>
                      <a:endParaRPr lang="en-US" sz="1200" noProof="0"/>
                    </a:p>
                    <a:p>
                      <a:endParaRPr lang="en-US" sz="1200" noProof="0"/>
                    </a:p>
                  </a:txBody>
                  <a:tcPr marL="88391" marR="88391" marT="44196" marB="441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nl-NL" sz="1200"/>
                    </a:p>
                  </a:txBody>
                  <a:tcPr marL="88391" marR="88391" marT="44196" marB="441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51062532"/>
                  </a:ext>
                </a:extLst>
              </a:tr>
            </a:tbl>
          </a:graphicData>
        </a:graphic>
      </p:graphicFrame>
      <p:pic>
        <p:nvPicPr>
          <p:cNvPr id="1028" name="Picture 4" descr="Hurdles between you and an accessible product">
            <a:extLst>
              <a:ext uri="{FF2B5EF4-FFF2-40B4-BE49-F238E27FC236}">
                <a16:creationId xmlns:a16="http://schemas.microsoft.com/office/drawing/2014/main" id="{26EFF335-404A-4360-4342-4DFC875269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698" b="30248"/>
          <a:stretch/>
        </p:blipFill>
        <p:spPr bwMode="auto">
          <a:xfrm>
            <a:off x="-13906" y="17686092"/>
            <a:ext cx="9072563" cy="2689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824880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56F0CC1B04BD4CB11B1C81CC97EF7E" ma:contentTypeVersion="12" ma:contentTypeDescription="Een nieuw document maken." ma:contentTypeScope="" ma:versionID="7a12c149b67d58c95103523aa7f632dc">
  <xsd:schema xmlns:xsd="http://www.w3.org/2001/XMLSchema" xmlns:xs="http://www.w3.org/2001/XMLSchema" xmlns:p="http://schemas.microsoft.com/office/2006/metadata/properties" xmlns:ns2="6411fa28-3c8f-4fbd-93f8-e4351936ca50" xmlns:ns3="833fcd28-e9fc-4004-a45f-a3b96a954ddf" targetNamespace="http://schemas.microsoft.com/office/2006/metadata/properties" ma:root="true" ma:fieldsID="3b87c7e11ce860ee838e25b45cc6f9cb" ns2:_="" ns3:_="">
    <xsd:import namespace="6411fa28-3c8f-4fbd-93f8-e4351936ca50"/>
    <xsd:import namespace="833fcd28-e9fc-4004-a45f-a3b96a954d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11fa28-3c8f-4fbd-93f8-e4351936ca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Afbeeldingtags" ma:readOnly="false" ma:fieldId="{5cf76f15-5ced-4ddc-b409-7134ff3c332f}" ma:taxonomyMulti="true" ma:sspId="1cf77c6f-7d90-4f59-9429-7beb732601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3fcd28-e9fc-4004-a45f-a3b96a954dd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0230a188-7609-40df-82c0-ed872304ad7d}" ma:internalName="TaxCatchAll" ma:showField="CatchAllData" ma:web="833fcd28-e9fc-4004-a45f-a3b96a954d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33fcd28-e9fc-4004-a45f-a3b96a954ddf" xsi:nil="true"/>
    <lcf76f155ced4ddcb4097134ff3c332f xmlns="6411fa28-3c8f-4fbd-93f8-e4351936ca5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6DAD443-9504-4774-9AD4-735BF10D7DE0}"/>
</file>

<file path=customXml/itemProps2.xml><?xml version="1.0" encoding="utf-8"?>
<ds:datastoreItem xmlns:ds="http://schemas.openxmlformats.org/officeDocument/2006/customXml" ds:itemID="{FA118FCC-C0C5-47AC-998E-E2B81F1E317C}">
  <ds:schemaRefs>
    <ds:schemaRef ds:uri="04f49fc4-e0f8-4eaa-aeb9-041c9559bf69"/>
    <ds:schemaRef ds:uri="122e9eab-8684-4ec0-912c-64917d82e64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9CEBC42-BFDE-47A0-B48D-11DD0C9336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Custom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Kantoorthema</vt:lpstr>
      <vt:lpstr>PowerPoint Presentation</vt:lpstr>
    </vt:vector>
  </TitlesOfParts>
  <Company>Fontys Hogescholen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Veerhoff,Lars A.L.</dc:creator>
  <cp:revision>1</cp:revision>
  <dcterms:created xsi:type="dcterms:W3CDTF">2022-10-06T08:58:42Z</dcterms:created>
  <dcterms:modified xsi:type="dcterms:W3CDTF">2024-10-11T11:55:04Z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0x010100DFC674683ABD344CAEB6D85622313BA4</vt:lpwstr>
  </property>
</Properties>
</file>